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sldIdLst>
    <p:sldId id="264" r:id="rId2"/>
    <p:sldId id="257" r:id="rId3"/>
    <p:sldId id="265" r:id="rId4"/>
    <p:sldId id="258" r:id="rId5"/>
    <p:sldId id="260" r:id="rId6"/>
    <p:sldId id="261" r:id="rId7"/>
    <p:sldId id="262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477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01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933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35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255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647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59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3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8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7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0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2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09A250-FF31-4206-8172-F9D3106AACB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38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serrurerie-vitrerie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sa-serrurier.fr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ou-serrurier.fr/isere/pontcharra/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C2EEB8B-EC61-4365-92D7-C9D5C9AA4524}"/>
              </a:ext>
            </a:extLst>
          </p:cNvPr>
          <p:cNvSpPr/>
          <p:nvPr/>
        </p:nvSpPr>
        <p:spPr>
          <a:xfrm>
            <a:off x="2031975" y="1157961"/>
            <a:ext cx="8173329" cy="2941982"/>
          </a:xfrm>
          <a:prstGeom prst="roundRect">
            <a:avLst/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61EFEF1-F6C7-4751-AF33-CBCFAA78E277}"/>
              </a:ext>
            </a:extLst>
          </p:cNvPr>
          <p:cNvSpPr txBox="1">
            <a:spLocks/>
          </p:cNvSpPr>
          <p:nvPr/>
        </p:nvSpPr>
        <p:spPr>
          <a:xfrm>
            <a:off x="2527649" y="1157961"/>
            <a:ext cx="7036614" cy="2941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8800" dirty="0">
                <a:solidFill>
                  <a:schemeClr val="tx1"/>
                </a:solidFill>
              </a:rPr>
              <a:t>Société </a:t>
            </a:r>
            <a:br>
              <a:rPr lang="fr-FR" sz="8800" dirty="0">
                <a:solidFill>
                  <a:schemeClr val="tx1"/>
                </a:solidFill>
              </a:rPr>
            </a:br>
            <a:r>
              <a:rPr lang="fr-FR" sz="8800" dirty="0">
                <a:solidFill>
                  <a:schemeClr val="tx1"/>
                </a:solidFill>
              </a:rPr>
              <a:t>serrurier 38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EAF3DBE8-02D0-401D-B960-6E8A5B26BE8D}"/>
              </a:ext>
            </a:extLst>
          </p:cNvPr>
          <p:cNvSpPr txBox="1">
            <a:spLocks/>
          </p:cNvSpPr>
          <p:nvPr/>
        </p:nvSpPr>
        <p:spPr>
          <a:xfrm>
            <a:off x="5595563" y="4728421"/>
            <a:ext cx="4609741" cy="86142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71"/>
              <a:gd name="adj6" fmla="val -50024"/>
            </a:avLst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solidFill>
                  <a:srgbClr val="002060"/>
                </a:solidFill>
              </a:rPr>
              <a:t>Dossier  de conception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0A956-0AF7-4E75-B0FA-3D964600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" y="3429000"/>
            <a:ext cx="3047367" cy="3429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7C45AF-288D-485B-8FA5-8757C2EC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555" y="0"/>
            <a:ext cx="2374903" cy="26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2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2CF308E-9949-43D4-A7B4-60469ADE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6" y="-81706"/>
            <a:ext cx="4362243" cy="24111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77C905-C4A5-4375-BD4B-B723D87D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49875" y="4956686"/>
            <a:ext cx="1652632" cy="18563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CFD89F-8FD1-4775-966E-38F7A9AD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24" y="729176"/>
            <a:ext cx="1778768" cy="739873"/>
          </a:xfrm>
        </p:spPr>
        <p:txBody>
          <a:bodyPr/>
          <a:lstStyle/>
          <a:p>
            <a:r>
              <a:rPr lang="fr-FR" dirty="0"/>
              <a:t>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3D29E-81DF-4F65-989F-FC054A52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84" y="2165336"/>
            <a:ext cx="9905998" cy="4545857"/>
          </a:xfrm>
          <a:prstGeom prst="accentBorderCallout2">
            <a:avLst>
              <a:gd name="adj1" fmla="val 50982"/>
              <a:gd name="adj2" fmla="val 103478"/>
              <a:gd name="adj3" fmla="val -22134"/>
              <a:gd name="adj4" fmla="val 113521"/>
              <a:gd name="adj5" fmla="val -22974"/>
              <a:gd name="adj6" fmla="val 35226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Conception d’un site vitrine pour « Société Serrurier 38 » entreprise serrurerie/dépannage d’une dizaine d’employés situé à Pontcharra.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site devra présenter l’entreprise, les tarifs et les contacts tout en mettant en avant le professionnalisme et l’expérience de la société afin d’attirer les clients et permettre une meilleure visibilité.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à mettre en avant :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Dépannage 24/24 ,  7/7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Devis Gratuit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Secteur Isère, Savoie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le site je vais utiliser des images  libres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de droit prisent sur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pixabay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freepik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j’aurais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moi-même modifié pour un rendu uniforme.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C5F7C4-9C81-4B11-9A3E-A7DA696C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99" y="3934437"/>
            <a:ext cx="3551502" cy="23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CE64242-4EC1-4983-98B4-49E5539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6" y="0"/>
            <a:ext cx="3874968" cy="15939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6A314F-E805-4DE1-830F-93DD3887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83" y="481120"/>
            <a:ext cx="2840206" cy="590026"/>
          </a:xfrm>
        </p:spPr>
        <p:txBody>
          <a:bodyPr>
            <a:normAutofit/>
          </a:bodyPr>
          <a:lstStyle/>
          <a:p>
            <a:r>
              <a:rPr lang="fr-FR" sz="2400" dirty="0"/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DF75CD-6596-461D-8619-CE0518259117}"/>
              </a:ext>
            </a:extLst>
          </p:cNvPr>
          <p:cNvSpPr txBox="1"/>
          <p:nvPr/>
        </p:nvSpPr>
        <p:spPr>
          <a:xfrm>
            <a:off x="620120" y="1885306"/>
            <a:ext cx="4142063" cy="369332"/>
          </a:xfrm>
          <a:prstGeom prst="accentBorderCallout2">
            <a:avLst>
              <a:gd name="adj1" fmla="val -56206"/>
              <a:gd name="adj2" fmla="val 104062"/>
              <a:gd name="adj3" fmla="val -160691"/>
              <a:gd name="adj4" fmla="val 112023"/>
              <a:gd name="adj5" fmla="val -160068"/>
              <a:gd name="adj6" fmla="val 129465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https://www.serrurerie-vitrerie.com/</a:t>
            </a:r>
            <a:r>
              <a:rPr lang="fr-FR" dirty="0"/>
              <a:t>  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6886AD-1B06-40A9-9E31-04F3C29D43FC}"/>
              </a:ext>
            </a:extLst>
          </p:cNvPr>
          <p:cNvSpPr txBox="1"/>
          <p:nvPr/>
        </p:nvSpPr>
        <p:spPr>
          <a:xfrm>
            <a:off x="621708" y="3514759"/>
            <a:ext cx="5112520" cy="369332"/>
          </a:xfrm>
          <a:prstGeom prst="accentBorderCallout2">
            <a:avLst>
              <a:gd name="adj1" fmla="val -36782"/>
              <a:gd name="adj2" fmla="val 103020"/>
              <a:gd name="adj3" fmla="val 60399"/>
              <a:gd name="adj4" fmla="val 112521"/>
              <a:gd name="adj5" fmla="val 63909"/>
              <a:gd name="adj6" fmla="val 130103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https://www.ou-serrurier.fr/isere/pontcharra/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762458-4F4A-4DD6-9C73-FED7055029EE}"/>
              </a:ext>
            </a:extLst>
          </p:cNvPr>
          <p:cNvSpPr txBox="1"/>
          <p:nvPr/>
        </p:nvSpPr>
        <p:spPr>
          <a:xfrm>
            <a:off x="620120" y="5179026"/>
            <a:ext cx="2704194" cy="369332"/>
          </a:xfrm>
          <a:prstGeom prst="accentBorderCallout3">
            <a:avLst>
              <a:gd name="adj1" fmla="val -46335"/>
              <a:gd name="adj2" fmla="val 106124"/>
              <a:gd name="adj3" fmla="val 71969"/>
              <a:gd name="adj4" fmla="val 126806"/>
              <a:gd name="adj5" fmla="val 230722"/>
              <a:gd name="adj6" fmla="val 126496"/>
              <a:gd name="adj7" fmla="val 229760"/>
              <a:gd name="adj8" fmla="val 161885"/>
            </a:avLst>
          </a:prstGeom>
          <a:solidFill>
            <a:srgbClr val="002060">
              <a:alpha val="50000"/>
            </a:srgb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hlinkClick r:id="rId5"/>
              </a:rPr>
              <a:t>https://msa-serrurier.fr/</a:t>
            </a:r>
            <a:r>
              <a:rPr lang="fr-FR" dirty="0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953C80-CFC5-40FA-867A-AB90F6892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93" y="165682"/>
            <a:ext cx="3778346" cy="22755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295B853-D8EC-41FB-B841-1C909B053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599" y="2623647"/>
            <a:ext cx="4220561" cy="21002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E325C9-D880-493D-8776-31DDB9B6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450" y="4906377"/>
            <a:ext cx="3769453" cy="19197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1FF5E2-CF61-4C26-817A-B771E8EA3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396432" y="4074706"/>
            <a:ext cx="2619283" cy="29473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13DA0E5-BD30-4381-BBDC-719651A9F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0198" y="0"/>
            <a:ext cx="2331801" cy="26192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ED51E13-C933-488F-97E2-3829C9E006D4}"/>
              </a:ext>
            </a:extLst>
          </p:cNvPr>
          <p:cNvSpPr txBox="1"/>
          <p:nvPr/>
        </p:nvSpPr>
        <p:spPr>
          <a:xfrm>
            <a:off x="620120" y="2367185"/>
            <a:ext cx="5475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de serrurier en Isère , très simple voir trop simple, couleurs trop intenses, regroupement de plusieurs serrurier ce qui ne permet pas beaucoup de personnalisation.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245019-876F-40C5-BF05-F632FFE2E95D}"/>
              </a:ext>
            </a:extLst>
          </p:cNvPr>
          <p:cNvSpPr txBox="1"/>
          <p:nvPr/>
        </p:nvSpPr>
        <p:spPr>
          <a:xfrm>
            <a:off x="620120" y="4027416"/>
            <a:ext cx="5037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réseau de plusieurs serruriers National, sobre mais agréable  avec un design simple et efficace, pas de menu, un peux trop blanc.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60551C7-722E-48AF-A78D-26679C79DC82}"/>
              </a:ext>
            </a:extLst>
          </p:cNvPr>
          <p:cNvSpPr txBox="1"/>
          <p:nvPr/>
        </p:nvSpPr>
        <p:spPr>
          <a:xfrm>
            <a:off x="620120" y="5714572"/>
            <a:ext cx="3280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Site de serrurier à Paris, pas très design, un peux vieillot, trop de texte. </a:t>
            </a:r>
          </a:p>
        </p:txBody>
      </p:sp>
    </p:spTree>
    <p:extLst>
      <p:ext uri="{BB962C8B-B14F-4D97-AF65-F5344CB8AC3E}">
        <p14:creationId xmlns:p14="http://schemas.microsoft.com/office/powerpoint/2010/main" val="5688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71F86B44-6C4E-411E-958D-5331F689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039" y="-328414"/>
            <a:ext cx="10888856" cy="27326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DB70A4-C6CA-4B52-B56B-959B81C5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05" y="731743"/>
            <a:ext cx="6145695" cy="609473"/>
          </a:xfrm>
        </p:spPr>
        <p:txBody>
          <a:bodyPr>
            <a:normAutofit/>
          </a:bodyPr>
          <a:lstStyle/>
          <a:p>
            <a:r>
              <a:rPr lang="fr-FR" sz="2800" dirty="0"/>
              <a:t>Entreprise : Société serrurier 38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C6A192-927F-4A96-BCCF-561FEB051F7C}"/>
              </a:ext>
            </a:extLst>
          </p:cNvPr>
          <p:cNvSpPr txBox="1"/>
          <p:nvPr/>
        </p:nvSpPr>
        <p:spPr>
          <a:xfrm>
            <a:off x="2354725" y="5153014"/>
            <a:ext cx="6537181" cy="1015663"/>
          </a:xfrm>
          <a:prstGeom prst="accentBorderCallout2">
            <a:avLst>
              <a:gd name="adj1" fmla="val 35191"/>
              <a:gd name="adj2" fmla="val -3673"/>
              <a:gd name="adj3" fmla="val -53681"/>
              <a:gd name="adj4" fmla="val -10200"/>
              <a:gd name="adj5" fmla="val -127150"/>
              <a:gd name="adj6" fmla="val 23573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La société serrurier 38 souhaite faire un site vitrine pour gagner en visibilité ainsi que proposer ces multiples services.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6F6AA-45E4-4176-B6BE-512E9C2CDD03}"/>
              </a:ext>
            </a:extLst>
          </p:cNvPr>
          <p:cNvSpPr txBox="1"/>
          <p:nvPr/>
        </p:nvSpPr>
        <p:spPr>
          <a:xfrm>
            <a:off x="415248" y="2392694"/>
            <a:ext cx="7265712" cy="1477328"/>
          </a:xfrm>
          <a:prstGeom prst="accentBorderCallout3">
            <a:avLst>
              <a:gd name="adj1" fmla="val 53030"/>
              <a:gd name="adj2" fmla="val 103385"/>
              <a:gd name="adj3" fmla="val -14951"/>
              <a:gd name="adj4" fmla="val 108590"/>
              <a:gd name="adj5" fmla="val -17125"/>
              <a:gd name="adj6" fmla="val 52067"/>
              <a:gd name="adj7" fmla="val -65940"/>
              <a:gd name="adj8" fmla="val 52064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Entreprise d’une dizaine d’employés située sur Pontcharra, spécialiser en serrurerie / dépannage sur tous le secteur Isère et Savoie, propose aussi des changement de serrures avec devis Gratuit ! Le dépannage est 7jours sur 7 et 24heures sur 24. </a:t>
            </a:r>
          </a:p>
          <a:p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60226C3-78A2-43C4-9A77-EE65FF5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61785" y="4321190"/>
            <a:ext cx="2381117" cy="267931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EAFECF1-E723-4928-83DB-0384175A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20" y="385315"/>
            <a:ext cx="4022800" cy="400479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F7BB7BA-248F-4C3B-B2EA-F6B371E0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0958"/>
            <a:ext cx="1841517" cy="19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BFA5FA-7325-4A78-813B-4C861C9B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6" y="-91083"/>
            <a:ext cx="3139093" cy="11239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57E2698-3302-4246-AB69-6F316BF7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823"/>
            <a:ext cx="12192000" cy="58831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1FC679A-424D-4A9D-90E9-1D436AD46512}"/>
              </a:ext>
            </a:extLst>
          </p:cNvPr>
          <p:cNvSpPr txBox="1"/>
          <p:nvPr/>
        </p:nvSpPr>
        <p:spPr>
          <a:xfrm>
            <a:off x="1184099" y="211038"/>
            <a:ext cx="188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Wireframe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726FF3-0390-4239-9506-D87B752F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24" y="0"/>
            <a:ext cx="1639876" cy="18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D712DB1-7DBE-47B8-9B8E-B69426F1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715" y="-220124"/>
            <a:ext cx="8914429" cy="22371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D9A72D-0592-4307-9A76-2CAD08455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" y="3324279"/>
            <a:ext cx="3145873" cy="353371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B7CA39-F4AD-4983-9946-F1EF51067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22240" y="262731"/>
            <a:ext cx="1964556" cy="84414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711241-29B0-4745-84BB-89F1A7E2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313" y="262731"/>
            <a:ext cx="1413151" cy="3079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7BA7D05-E843-49FC-B592-3E8F78CBD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815" y="1346776"/>
            <a:ext cx="1413150" cy="1989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8A60602-62E3-49C0-89EE-E0568C1B9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699" y="4218504"/>
            <a:ext cx="3301138" cy="219861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361C97-BA7B-4D67-84EE-FBD09F65FFA0}"/>
              </a:ext>
            </a:extLst>
          </p:cNvPr>
          <p:cNvSpPr txBox="1"/>
          <p:nvPr/>
        </p:nvSpPr>
        <p:spPr>
          <a:xfrm>
            <a:off x="936668" y="540548"/>
            <a:ext cx="546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Inspiration identité visuelle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3C79F-EC11-4CFB-AF50-A460E5A61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544" y="4427494"/>
            <a:ext cx="2130026" cy="14200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95363E3-7F76-4B34-BF41-0DBF7A95C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6412" y="2467664"/>
            <a:ext cx="2792535" cy="148935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E5FE7F-634E-4C57-AA28-E251740EC361}"/>
              </a:ext>
            </a:extLst>
          </p:cNvPr>
          <p:cNvSpPr txBox="1"/>
          <p:nvPr/>
        </p:nvSpPr>
        <p:spPr>
          <a:xfrm>
            <a:off x="2900945" y="1952439"/>
            <a:ext cx="279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Portes / Verrous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07228C-3BAD-46E5-A5E1-9C1E7C9041DE}"/>
              </a:ext>
            </a:extLst>
          </p:cNvPr>
          <p:cNvSpPr txBox="1"/>
          <p:nvPr/>
        </p:nvSpPr>
        <p:spPr>
          <a:xfrm>
            <a:off x="7222921" y="3592523"/>
            <a:ext cx="18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Clefs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339635-1A39-4BB9-B79E-187E0181E10A}"/>
              </a:ext>
            </a:extLst>
          </p:cNvPr>
          <p:cNvSpPr txBox="1"/>
          <p:nvPr/>
        </p:nvSpPr>
        <p:spPr>
          <a:xfrm>
            <a:off x="7222921" y="2206305"/>
            <a:ext cx="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Région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731B584-4EA5-4014-AB42-2DAC661879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8947" y="4219035"/>
            <a:ext cx="2914324" cy="1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42CCDCA-EAF6-46C1-B3AE-FEE54E00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5" y="0"/>
            <a:ext cx="1100005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1D2C13-8CBC-4245-B259-0E1009AEC971}"/>
              </a:ext>
            </a:extLst>
          </p:cNvPr>
          <p:cNvSpPr txBox="1"/>
          <p:nvPr/>
        </p:nvSpPr>
        <p:spPr>
          <a:xfrm>
            <a:off x="3934437" y="1988191"/>
            <a:ext cx="256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Rubik" pitchFamily="2" charset="-79"/>
                <a:cs typeface="Rubik" pitchFamily="2" charset="-79"/>
              </a:rPr>
              <a:t>Couleurs</a:t>
            </a:r>
          </a:p>
        </p:txBody>
      </p:sp>
    </p:spTree>
    <p:extLst>
      <p:ext uri="{BB962C8B-B14F-4D97-AF65-F5344CB8AC3E}">
        <p14:creationId xmlns:p14="http://schemas.microsoft.com/office/powerpoint/2010/main" val="341530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30F69-143F-42E7-9881-831F8247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9004"/>
          </a:xfrm>
        </p:spPr>
        <p:txBody>
          <a:bodyPr/>
          <a:lstStyle/>
          <a:p>
            <a:r>
              <a:rPr lang="fr-FR" dirty="0"/>
              <a:t>Charte Graphique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17A217-20C0-4F4C-8741-B10DB363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43DFC6-3FA4-4DDC-AA64-260C4DBC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18" y="3487"/>
            <a:ext cx="1600182" cy="17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8366ED8-CEDC-499C-A2A2-FADF241ADFE8}"/>
              </a:ext>
            </a:extLst>
          </p:cNvPr>
          <p:cNvSpPr/>
          <p:nvPr/>
        </p:nvSpPr>
        <p:spPr>
          <a:xfrm>
            <a:off x="4102216" y="4926230"/>
            <a:ext cx="3229846" cy="1520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89000F9-A8B8-425C-B43A-7C8F9C52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959" y="0"/>
            <a:ext cx="1672041" cy="18814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693954-0887-4871-AD69-A72B37A0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046" y="-264556"/>
            <a:ext cx="7318212" cy="214599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796084A-B7E6-4243-BD4D-0967694CF73A}"/>
              </a:ext>
            </a:extLst>
          </p:cNvPr>
          <p:cNvSpPr/>
          <p:nvPr/>
        </p:nvSpPr>
        <p:spPr>
          <a:xfrm>
            <a:off x="388841" y="1881437"/>
            <a:ext cx="3432314" cy="2423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2918E28-E133-4030-892B-3600C6E0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5" y="430023"/>
            <a:ext cx="4650807" cy="733702"/>
          </a:xfrm>
        </p:spPr>
        <p:txBody>
          <a:bodyPr>
            <a:normAutofit/>
          </a:bodyPr>
          <a:lstStyle/>
          <a:p>
            <a:r>
              <a:rPr lang="fr-FR" sz="2600" dirty="0"/>
              <a:t>Illustration pour le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3A6930-439D-4279-ACB0-05CEC51E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86" y="2016937"/>
            <a:ext cx="2298498" cy="22882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B330B0B-C0AF-4392-B6B3-701B59F83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952" y="1311704"/>
            <a:ext cx="3432313" cy="34169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BF99C3-DB54-4AB5-8BBB-5CBFFDDAF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47" y="1973239"/>
            <a:ext cx="3432314" cy="22882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BAF8DCC-6787-46E7-BFAE-75AD5DC27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914" y="5041528"/>
            <a:ext cx="2838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Maillage</Template>
  <TotalTime>746</TotalTime>
  <Words>288</Words>
  <Application>Microsoft Office PowerPoint</Application>
  <PresentationFormat>Grand écran</PresentationFormat>
  <Paragraphs>30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Rubik</vt:lpstr>
      <vt:lpstr>Maillage</vt:lpstr>
      <vt:lpstr>Présentation PowerPoint</vt:lpstr>
      <vt:lpstr>Projet</vt:lpstr>
      <vt:lpstr>Benchmark</vt:lpstr>
      <vt:lpstr>Entreprise : Société serrurier 38</vt:lpstr>
      <vt:lpstr>Présentation PowerPoint</vt:lpstr>
      <vt:lpstr>Présentation PowerPoint</vt:lpstr>
      <vt:lpstr>Présentation PowerPoint</vt:lpstr>
      <vt:lpstr>Charte Graphique </vt:lpstr>
      <vt:lpstr>Illustration pour le 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 Société serrurier 38</dc:title>
  <dc:creator>acs</dc:creator>
  <cp:lastModifiedBy>acs</cp:lastModifiedBy>
  <cp:revision>42</cp:revision>
  <dcterms:created xsi:type="dcterms:W3CDTF">2021-05-17T09:38:28Z</dcterms:created>
  <dcterms:modified xsi:type="dcterms:W3CDTF">2021-05-20T14:58:15Z</dcterms:modified>
</cp:coreProperties>
</file>